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B52AD-F8C8-3349-ABE2-482EF34C9A98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6FBAC-F6C9-664C-9144-CA0EC28666F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15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FBAC-F6C9-664C-9144-CA0EC28666F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7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4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95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48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9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55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08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39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28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463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38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25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C7A33-845D-CE4C-81A1-F5A3CEA2977D}" type="datetimeFigureOut">
              <a:rPr lang="it-IT" smtClean="0"/>
              <a:t>22/05/2018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AB89C-84E3-474B-AB95-94087D613DB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25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29514"/>
            <a:ext cx="9144000" cy="257329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935847" y="3801325"/>
            <a:ext cx="75759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dirty="0" smtClean="0"/>
          </a:p>
          <a:p>
            <a:pPr algn="ctr"/>
            <a:r>
              <a:rPr lang="it-IT" sz="2400" b="1" dirty="0" smtClean="0"/>
              <a:t>Assemblea - Incontro </a:t>
            </a:r>
            <a:r>
              <a:rPr lang="it-IT" sz="2400" b="1" dirty="0"/>
              <a:t>di studio</a:t>
            </a:r>
          </a:p>
          <a:p>
            <a:pPr algn="ctr"/>
            <a:r>
              <a:rPr lang="it-IT" sz="2400" dirty="0"/>
              <a:t>8 GIUGNO 2018  ore 9.00 </a:t>
            </a:r>
            <a:r>
              <a:rPr lang="it-IT" sz="2400" dirty="0" smtClean="0"/>
              <a:t>– </a:t>
            </a:r>
            <a:r>
              <a:rPr lang="it-IT" sz="2400" dirty="0" smtClean="0"/>
              <a:t>14:00</a:t>
            </a:r>
            <a:endParaRPr lang="it-IT" sz="2400" dirty="0" smtClean="0"/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ISTISSS – viale di villa  </a:t>
            </a:r>
            <a:r>
              <a:rPr lang="it-IT" sz="2400" dirty="0" err="1"/>
              <a:t>Pamphili</a:t>
            </a:r>
            <a:r>
              <a:rPr lang="it-IT" sz="2400" dirty="0"/>
              <a:t> </a:t>
            </a:r>
            <a:r>
              <a:rPr lang="it-IT" sz="2400" dirty="0" smtClean="0"/>
              <a:t>71c</a:t>
            </a:r>
          </a:p>
          <a:p>
            <a:pPr algn="ctr"/>
            <a:endParaRPr lang="it-IT" sz="2400" dirty="0"/>
          </a:p>
          <a:p>
            <a:pPr algn="ctr"/>
            <a:r>
              <a:rPr lang="it-IT" sz="2400" b="1" dirty="0" smtClean="0"/>
              <a:t>“Servizio </a:t>
            </a:r>
            <a:r>
              <a:rPr lang="it-IT" sz="2400" b="1" dirty="0"/>
              <a:t>sociale </a:t>
            </a:r>
            <a:r>
              <a:rPr lang="it-IT" sz="2400" b="1" dirty="0" smtClean="0"/>
              <a:t>e </a:t>
            </a:r>
            <a:r>
              <a:rPr lang="it-IT" sz="2400" b="1" dirty="0"/>
              <a:t>nuovi </a:t>
            </a:r>
            <a:r>
              <a:rPr lang="it-IT" sz="2400" b="1" dirty="0" smtClean="0"/>
              <a:t>bisogni </a:t>
            </a:r>
            <a:r>
              <a:rPr lang="it-IT" sz="2400" b="1" dirty="0"/>
              <a:t>della società.</a:t>
            </a:r>
          </a:p>
          <a:p>
            <a:pPr algn="ctr"/>
            <a:r>
              <a:rPr lang="it-IT" sz="2400" b="1" dirty="0"/>
              <a:t>Il percorso professionale di Aurelia </a:t>
            </a:r>
            <a:r>
              <a:rPr lang="it-IT" sz="2400" b="1" dirty="0" err="1" smtClean="0"/>
              <a:t>Florea</a:t>
            </a:r>
            <a:r>
              <a:rPr lang="it-IT" sz="2400" b="1" dirty="0" smtClean="0"/>
              <a:t>“</a:t>
            </a:r>
            <a:endParaRPr lang="it-IT" sz="2400" b="1" dirty="0"/>
          </a:p>
        </p:txBody>
      </p:sp>
      <p:pic>
        <p:nvPicPr>
          <p:cNvPr id="6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055081" cy="122951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Immagine 6" descr="C:\Users\Giuseppe\Desktop\ISTISSS pc emanuela\logo ISTISSS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6439" y="0"/>
            <a:ext cx="1877561" cy="122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667" y="0"/>
            <a:ext cx="1699286" cy="122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91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4943" y="117692"/>
            <a:ext cx="8979057" cy="7078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 smtClean="0"/>
          </a:p>
          <a:p>
            <a:pPr algn="ctr"/>
            <a:r>
              <a:rPr lang="it-IT" b="1" dirty="0" smtClean="0"/>
              <a:t>PROGRAMMA</a:t>
            </a:r>
            <a:endParaRPr lang="it-IT" dirty="0"/>
          </a:p>
          <a:p>
            <a:r>
              <a:rPr lang="it-IT" dirty="0"/>
              <a:t> </a:t>
            </a:r>
            <a:r>
              <a:rPr lang="it-IT" u="sng" dirty="0" smtClean="0"/>
              <a:t>Servizio sociale e nuovi bisogni della società. Il percorso professionale di Aurelia Florea</a:t>
            </a:r>
            <a:endParaRPr lang="it-IT" sz="1600" u="sng" dirty="0"/>
          </a:p>
          <a:p>
            <a:r>
              <a:rPr lang="it-IT" sz="1600" dirty="0"/>
              <a:t> </a:t>
            </a:r>
            <a:r>
              <a:rPr lang="it-IT" sz="1600" dirty="0" smtClean="0"/>
              <a:t>      </a:t>
            </a:r>
            <a:r>
              <a:rPr lang="it-IT" sz="1600" dirty="0" smtClean="0"/>
              <a:t>9.00 </a:t>
            </a:r>
            <a:r>
              <a:rPr lang="it-IT" sz="1600" dirty="0"/>
              <a:t>iscrizioni</a:t>
            </a:r>
          </a:p>
          <a:p>
            <a:r>
              <a:rPr lang="it-IT" sz="1600" dirty="0"/>
              <a:t> </a:t>
            </a:r>
            <a:r>
              <a:rPr lang="it-IT" sz="1600" dirty="0" smtClean="0"/>
              <a:t>      </a:t>
            </a:r>
            <a:r>
              <a:rPr lang="it-IT" sz="1600" dirty="0" smtClean="0"/>
              <a:t>9.15 </a:t>
            </a:r>
            <a:r>
              <a:rPr lang="it-IT" sz="1600" dirty="0"/>
              <a:t>Apre e coordina  i lavori </a:t>
            </a:r>
            <a:r>
              <a:rPr lang="it-IT" sz="1600" dirty="0" smtClean="0"/>
              <a:t>Guidco Melis  </a:t>
            </a:r>
            <a:r>
              <a:rPr lang="it-IT" sz="1600" dirty="0"/>
              <a:t>Presidente SOSTOSS</a:t>
            </a:r>
          </a:p>
          <a:p>
            <a:r>
              <a:rPr lang="it-IT" sz="1600" dirty="0"/>
              <a:t>       </a:t>
            </a:r>
            <a:r>
              <a:rPr lang="it-IT" sz="1600" dirty="0" smtClean="0"/>
              <a:t>9,30  </a:t>
            </a:r>
            <a:r>
              <a:rPr lang="it-IT" sz="1600" dirty="0"/>
              <a:t>Saluto della Presidente ISTISSS  Luisa Mango </a:t>
            </a:r>
          </a:p>
          <a:p>
            <a:r>
              <a:rPr lang="it-IT" sz="1600" dirty="0"/>
              <a:t>       9,45 Marilena </a:t>
            </a:r>
            <a:r>
              <a:rPr lang="it-IT" sz="1600" dirty="0" err="1"/>
              <a:t>Dellavalle</a:t>
            </a:r>
            <a:r>
              <a:rPr lang="it-IT" sz="1600" dirty="0"/>
              <a:t> – Università degli Studi di Torino –Direttivo SOSTOSS</a:t>
            </a:r>
          </a:p>
          <a:p>
            <a:r>
              <a:rPr lang="it-IT" sz="1600" i="1" dirty="0"/>
              <a:t>              Le biografie nella storiografia del Servizio sociale</a:t>
            </a:r>
            <a:endParaRPr lang="it-IT" sz="1600" dirty="0"/>
          </a:p>
          <a:p>
            <a:r>
              <a:rPr lang="it-IT" sz="1600" dirty="0"/>
              <a:t>       10.15 Stefania Scardala – Consigliera CROAS Lazio – Commissione Etica e comunicazione</a:t>
            </a:r>
          </a:p>
          <a:p>
            <a:r>
              <a:rPr lang="it-IT" sz="1600" i="1" dirty="0"/>
              <a:t>             Lo </a:t>
            </a:r>
            <a:r>
              <a:rPr lang="it-IT" sz="1600" i="1" dirty="0" err="1"/>
              <a:t>storytelling</a:t>
            </a:r>
            <a:r>
              <a:rPr lang="it-IT" sz="1600" i="1" dirty="0"/>
              <a:t> e l’apprendere attraverso le immagini </a:t>
            </a:r>
            <a:endParaRPr lang="it-IT" sz="1600" dirty="0"/>
          </a:p>
          <a:p>
            <a:r>
              <a:rPr lang="it-IT" sz="1600" i="1" dirty="0"/>
              <a:t>       </a:t>
            </a:r>
            <a:r>
              <a:rPr lang="it-IT" sz="1600" dirty="0"/>
              <a:t>10,45 Proiezione della video intervista </a:t>
            </a:r>
          </a:p>
          <a:p>
            <a:r>
              <a:rPr lang="it-IT" sz="1600" i="1" dirty="0"/>
              <a:t>      </a:t>
            </a:r>
            <a:r>
              <a:rPr lang="it-IT" sz="1600" i="1" dirty="0" smtClean="0"/>
              <a:t>	   Aurelia </a:t>
            </a:r>
            <a:r>
              <a:rPr lang="it-IT" sz="1600" i="1" dirty="0"/>
              <a:t>Florea: una vita per il servizio sociale</a:t>
            </a:r>
            <a:endParaRPr lang="it-IT" sz="1600" dirty="0"/>
          </a:p>
          <a:p>
            <a:pPr lvl="0"/>
            <a:r>
              <a:rPr lang="it-IT" sz="1600" dirty="0"/>
              <a:t>Pausa </a:t>
            </a:r>
          </a:p>
          <a:p>
            <a:r>
              <a:rPr lang="it-IT" sz="1600" dirty="0"/>
              <a:t>       </a:t>
            </a:r>
            <a:r>
              <a:rPr lang="it-IT" sz="1600" dirty="0" smtClean="0"/>
              <a:t>11,30 </a:t>
            </a:r>
            <a:r>
              <a:rPr lang="it-IT" sz="1600" dirty="0"/>
              <a:t>Luisa Mango Presidente ISTISSS</a:t>
            </a:r>
          </a:p>
          <a:p>
            <a:r>
              <a:rPr lang="it-IT" sz="1600" i="1" dirty="0"/>
              <a:t>         </a:t>
            </a:r>
            <a:r>
              <a:rPr lang="it-IT" sz="1600" i="1" dirty="0"/>
              <a:t> </a:t>
            </a:r>
            <a:r>
              <a:rPr lang="it-IT" sz="1600" i="1" dirty="0" smtClean="0"/>
              <a:t>   </a:t>
            </a:r>
            <a:r>
              <a:rPr lang="it-IT" sz="1600" i="1" dirty="0" smtClean="0"/>
              <a:t>L’Istituto </a:t>
            </a:r>
            <a:r>
              <a:rPr lang="it-IT" sz="1600" i="1" dirty="0"/>
              <a:t>per gli Studi sui Servizi Sociali (ISTISSS) </a:t>
            </a:r>
            <a:endParaRPr lang="it-IT" sz="1600" dirty="0"/>
          </a:p>
          <a:p>
            <a:r>
              <a:rPr lang="it-IT" sz="1600" dirty="0"/>
              <a:t>     </a:t>
            </a:r>
            <a:r>
              <a:rPr lang="it-IT" sz="1600" dirty="0" smtClean="0"/>
              <a:t>  12,00 </a:t>
            </a:r>
            <a:r>
              <a:rPr lang="it-IT" sz="1600" dirty="0"/>
              <a:t>Luigi Colombini Consigliere ISTISSS, Membro Comitato scientifico della Rivista</a:t>
            </a:r>
          </a:p>
          <a:p>
            <a:r>
              <a:rPr lang="it-IT" sz="1600" i="1" dirty="0"/>
              <a:t>        </a:t>
            </a:r>
            <a:r>
              <a:rPr lang="it-IT" sz="1600" i="1" dirty="0" smtClean="0"/>
              <a:t>     </a:t>
            </a:r>
            <a:r>
              <a:rPr lang="it-IT" sz="1600" i="1" dirty="0"/>
              <a:t>La Rivista di servizio sociale </a:t>
            </a:r>
            <a:endParaRPr lang="it-IT" sz="1600" dirty="0"/>
          </a:p>
          <a:p>
            <a:r>
              <a:rPr lang="it-IT" sz="1600" dirty="0"/>
              <a:t> </a:t>
            </a:r>
            <a:r>
              <a:rPr lang="it-IT" sz="1600" dirty="0" smtClean="0"/>
              <a:t>      </a:t>
            </a:r>
            <a:r>
              <a:rPr lang="it-IT" sz="1600" dirty="0" smtClean="0"/>
              <a:t>12.30 </a:t>
            </a:r>
            <a:r>
              <a:rPr lang="it-IT" sz="1600" dirty="0"/>
              <a:t>Maria Stefani Vice Presidente SOSTOSS</a:t>
            </a:r>
          </a:p>
          <a:p>
            <a:r>
              <a:rPr lang="it-IT" sz="1600" i="1" dirty="0"/>
              <a:t>      </a:t>
            </a:r>
            <a:r>
              <a:rPr lang="it-IT" sz="1600" i="1" dirty="0" smtClean="0"/>
              <a:t>	  </a:t>
            </a:r>
            <a:r>
              <a:rPr lang="it-IT" sz="1600" i="1" dirty="0"/>
              <a:t>L’Amministrazione per le attività assistenziali italiane ed internazionali (AAI).</a:t>
            </a:r>
            <a:endParaRPr lang="it-IT" sz="1600" dirty="0"/>
          </a:p>
          <a:p>
            <a:r>
              <a:rPr lang="it-IT" sz="1600" dirty="0"/>
              <a:t> </a:t>
            </a:r>
            <a:r>
              <a:rPr lang="it-IT" sz="1600" dirty="0" smtClean="0"/>
              <a:t>      </a:t>
            </a:r>
            <a:r>
              <a:rPr lang="it-IT" sz="1600" dirty="0" smtClean="0"/>
              <a:t>13.00  </a:t>
            </a:r>
            <a:r>
              <a:rPr lang="it-IT" sz="1600" dirty="0"/>
              <a:t>Guido Melis Presidente </a:t>
            </a:r>
            <a:r>
              <a:rPr lang="it-IT" sz="1600" dirty="0" smtClean="0"/>
              <a:t>SOSTOSS, </a:t>
            </a:r>
          </a:p>
          <a:p>
            <a:r>
              <a:rPr lang="it-IT" sz="1600" dirty="0"/>
              <a:t>	</a:t>
            </a:r>
            <a:r>
              <a:rPr lang="it-IT" sz="1600" dirty="0" smtClean="0"/>
              <a:t>L’attività Sostoss nel 2017 e i programmi in corso</a:t>
            </a:r>
            <a:endParaRPr lang="it-IT" sz="1600" dirty="0"/>
          </a:p>
          <a:p>
            <a:endParaRPr lang="it-IT" sz="1600" dirty="0" smtClean="0"/>
          </a:p>
          <a:p>
            <a:endParaRPr lang="it-IT" sz="1600" dirty="0"/>
          </a:p>
          <a:p>
            <a:pPr algn="ctr"/>
            <a:endParaRPr lang="it-IT" sz="1600" b="1" dirty="0" smtClean="0"/>
          </a:p>
          <a:p>
            <a:pPr algn="ctr"/>
            <a:r>
              <a:rPr lang="it-IT" sz="1600" b="1" dirty="0" smtClean="0"/>
              <a:t>Sono </a:t>
            </a:r>
            <a:r>
              <a:rPr lang="it-IT" sz="1600" b="1" dirty="0"/>
              <a:t>stati richiesti al CROAS Lazio crediti per la formazione continua </a:t>
            </a:r>
            <a:r>
              <a:rPr lang="it-IT" sz="1600" dirty="0"/>
              <a:t>-  </a:t>
            </a:r>
            <a:r>
              <a:rPr lang="it-IT" sz="1600" b="1" dirty="0" smtClean="0"/>
              <a:t>per l’iscrizione inviare una email all’indirizzo  </a:t>
            </a:r>
            <a:r>
              <a:rPr lang="it-IT" sz="1600" b="1" dirty="0"/>
              <a:t>info@sostoss.it</a:t>
            </a:r>
          </a:p>
          <a:p>
            <a:endParaRPr lang="it-IT" sz="1600" b="1" dirty="0"/>
          </a:p>
        </p:txBody>
      </p:sp>
      <p:sp>
        <p:nvSpPr>
          <p:cNvPr id="2" name="Rettangolo 1"/>
          <p:cNvSpPr/>
          <p:nvPr/>
        </p:nvSpPr>
        <p:spPr>
          <a:xfrm>
            <a:off x="164943" y="5353270"/>
            <a:ext cx="57801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         </a:t>
            </a:r>
            <a:r>
              <a:rPr lang="it-IT" dirty="0" smtClean="0"/>
              <a:t>Adempimenti </a:t>
            </a:r>
            <a:r>
              <a:rPr lang="it-IT" dirty="0"/>
              <a:t>statutari  </a:t>
            </a:r>
          </a:p>
          <a:p>
            <a:r>
              <a:rPr lang="it-IT" dirty="0" smtClean="0"/>
              <a:t>       13.30 </a:t>
            </a:r>
            <a:r>
              <a:rPr lang="it-IT" dirty="0"/>
              <a:t>Conclusioni</a:t>
            </a:r>
          </a:p>
        </p:txBody>
      </p:sp>
    </p:spTree>
    <p:extLst>
      <p:ext uri="{BB962C8B-B14F-4D97-AF65-F5344CB8AC3E}">
        <p14:creationId xmlns:p14="http://schemas.microsoft.com/office/powerpoint/2010/main" val="57273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43</Words>
  <Application>Microsoft Office PowerPoint</Application>
  <PresentationFormat>On-screen Show (4:3)</PresentationFormat>
  <Paragraphs>36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di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stefania</dc:creator>
  <cp:lastModifiedBy>Utente Windows</cp:lastModifiedBy>
  <cp:revision>13</cp:revision>
  <dcterms:created xsi:type="dcterms:W3CDTF">2018-05-09T18:14:17Z</dcterms:created>
  <dcterms:modified xsi:type="dcterms:W3CDTF">2018-05-22T08:25:31Z</dcterms:modified>
</cp:coreProperties>
</file>